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68" r:id="rId5"/>
    <p:sldId id="275" r:id="rId6"/>
    <p:sldId id="257" r:id="rId7"/>
    <p:sldId id="276" r:id="rId8"/>
    <p:sldId id="259" r:id="rId9"/>
    <p:sldId id="277" r:id="rId10"/>
    <p:sldId id="267" r:id="rId11"/>
    <p:sldId id="266" r:id="rId12"/>
    <p:sldId id="278" r:id="rId13"/>
    <p:sldId id="265" r:id="rId14"/>
    <p:sldId id="279" r:id="rId15"/>
    <p:sldId id="280" r:id="rId16"/>
    <p:sldId id="281" r:id="rId17"/>
    <p:sldId id="261" r:id="rId18"/>
    <p:sldId id="263" r:id="rId19"/>
    <p:sldId id="258" r:id="rId20"/>
    <p:sldId id="282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00"/>
    <a:srgbClr val="000644"/>
    <a:srgbClr val="00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E7199C-0562-4E98-93EB-CD8A3ACE7009}" v="3" dt="2022-01-18T19:16:45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81161" autoAdjust="0"/>
  </p:normalViewPr>
  <p:slideViewPr>
    <p:cSldViewPr snapToGrid="0" showGuides="1">
      <p:cViewPr>
        <p:scale>
          <a:sx n="66" d="100"/>
          <a:sy n="66" d="100"/>
        </p:scale>
        <p:origin x="1003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8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EDE7199C-0562-4E98-93EB-CD8A3ACE7009}"/>
    <pc:docChg chg="custSel delSld modSld">
      <pc:chgData name="Stijn Weijermars" userId="2933e1d2-70ff-47b3-ad61-d61e32fda646" providerId="ADAL" clId="{EDE7199C-0562-4E98-93EB-CD8A3ACE7009}" dt="2022-01-18T19:22:38.755" v="64" actId="20577"/>
      <pc:docMkLst>
        <pc:docMk/>
      </pc:docMkLst>
      <pc:sldChg chg="del">
        <pc:chgData name="Stijn Weijermars" userId="2933e1d2-70ff-47b3-ad61-d61e32fda646" providerId="ADAL" clId="{EDE7199C-0562-4E98-93EB-CD8A3ACE7009}" dt="2022-01-18T19:13:48.375" v="48" actId="2696"/>
        <pc:sldMkLst>
          <pc:docMk/>
          <pc:sldMk cId="3854022411" sldId="256"/>
        </pc:sldMkLst>
      </pc:sldChg>
      <pc:sldChg chg="delSp modNotesTx">
        <pc:chgData name="Stijn Weijermars" userId="2933e1d2-70ff-47b3-ad61-d61e32fda646" providerId="ADAL" clId="{EDE7199C-0562-4E98-93EB-CD8A3ACE7009}" dt="2022-01-18T19:22:38.755" v="64" actId="20577"/>
        <pc:sldMkLst>
          <pc:docMk/>
          <pc:sldMk cId="2457616310" sldId="257"/>
        </pc:sldMkLst>
        <pc:picChg chg="del">
          <ac:chgData name="Stijn Weijermars" userId="2933e1d2-70ff-47b3-ad61-d61e32fda646" providerId="ADAL" clId="{EDE7199C-0562-4E98-93EB-CD8A3ACE7009}" dt="2022-01-18T19:16:45.210" v="53" actId="478"/>
          <ac:picMkLst>
            <pc:docMk/>
            <pc:sldMk cId="2457616310" sldId="257"/>
            <ac:picMk id="8" creationId="{95F53E9F-8FB1-48B1-AC3A-235B81E54905}"/>
          </ac:picMkLst>
        </pc:picChg>
      </pc:sldChg>
      <pc:sldChg chg="del">
        <pc:chgData name="Stijn Weijermars" userId="2933e1d2-70ff-47b3-ad61-d61e32fda646" providerId="ADAL" clId="{EDE7199C-0562-4E98-93EB-CD8A3ACE7009}" dt="2022-01-18T19:13:48.375" v="48" actId="2696"/>
        <pc:sldMkLst>
          <pc:docMk/>
          <pc:sldMk cId="759264927" sldId="260"/>
        </pc:sldMkLst>
      </pc:sldChg>
      <pc:sldChg chg="modSp">
        <pc:chgData name="Stijn Weijermars" userId="2933e1d2-70ff-47b3-ad61-d61e32fda646" providerId="ADAL" clId="{EDE7199C-0562-4E98-93EB-CD8A3ACE7009}" dt="2022-01-18T19:13:33.125" v="47" actId="14100"/>
        <pc:sldMkLst>
          <pc:docMk/>
          <pc:sldMk cId="2690181840" sldId="261"/>
        </pc:sldMkLst>
        <pc:picChg chg="mod">
          <ac:chgData name="Stijn Weijermars" userId="2933e1d2-70ff-47b3-ad61-d61e32fda646" providerId="ADAL" clId="{EDE7199C-0562-4E98-93EB-CD8A3ACE7009}" dt="2022-01-18T19:13:33.125" v="47" actId="14100"/>
          <ac:picMkLst>
            <pc:docMk/>
            <pc:sldMk cId="2690181840" sldId="261"/>
            <ac:picMk id="2050" creationId="{B29D8091-001C-4BA9-A9D8-F42012588DA7}"/>
          </ac:picMkLst>
        </pc:picChg>
      </pc:sldChg>
      <pc:sldChg chg="del">
        <pc:chgData name="Stijn Weijermars" userId="2933e1d2-70ff-47b3-ad61-d61e32fda646" providerId="ADAL" clId="{EDE7199C-0562-4E98-93EB-CD8A3ACE7009}" dt="2022-01-18T19:13:48.375" v="48" actId="2696"/>
        <pc:sldMkLst>
          <pc:docMk/>
          <pc:sldMk cId="4150167614" sldId="262"/>
        </pc:sldMkLst>
      </pc:sldChg>
      <pc:sldChg chg="modSp mod">
        <pc:chgData name="Stijn Weijermars" userId="2933e1d2-70ff-47b3-ad61-d61e32fda646" providerId="ADAL" clId="{EDE7199C-0562-4E98-93EB-CD8A3ACE7009}" dt="2022-01-18T18:54:14.438" v="3" actId="27636"/>
        <pc:sldMkLst>
          <pc:docMk/>
          <pc:sldMk cId="744259610" sldId="263"/>
        </pc:sldMkLst>
        <pc:spChg chg="mod">
          <ac:chgData name="Stijn Weijermars" userId="2933e1d2-70ff-47b3-ad61-d61e32fda646" providerId="ADAL" clId="{EDE7199C-0562-4E98-93EB-CD8A3ACE7009}" dt="2022-01-18T18:54:14.438" v="3" actId="27636"/>
          <ac:spMkLst>
            <pc:docMk/>
            <pc:sldMk cId="744259610" sldId="263"/>
            <ac:spMk id="4" creationId="{838F6DBD-4635-44D3-B4B5-120435D29A72}"/>
          </ac:spMkLst>
        </pc:spChg>
      </pc:sldChg>
      <pc:sldChg chg="del delDesignElem">
        <pc:chgData name="Stijn Weijermars" userId="2933e1d2-70ff-47b3-ad61-d61e32fda646" providerId="ADAL" clId="{EDE7199C-0562-4E98-93EB-CD8A3ACE7009}" dt="2022-01-18T18:55:19.154" v="43" actId="47"/>
        <pc:sldMkLst>
          <pc:docMk/>
          <pc:sldMk cId="627007887" sldId="264"/>
        </pc:sldMkLst>
      </pc:sldChg>
      <pc:sldChg chg="modSp mod">
        <pc:chgData name="Stijn Weijermars" userId="2933e1d2-70ff-47b3-ad61-d61e32fda646" providerId="ADAL" clId="{EDE7199C-0562-4E98-93EB-CD8A3ACE7009}" dt="2022-01-18T18:55:04.502" v="42" actId="20577"/>
        <pc:sldMkLst>
          <pc:docMk/>
          <pc:sldMk cId="3878736986" sldId="268"/>
        </pc:sldMkLst>
        <pc:spChg chg="mod">
          <ac:chgData name="Stijn Weijermars" userId="2933e1d2-70ff-47b3-ad61-d61e32fda646" providerId="ADAL" clId="{EDE7199C-0562-4E98-93EB-CD8A3ACE7009}" dt="2022-01-18T18:54:44.323" v="36" actId="20577"/>
          <ac:spMkLst>
            <pc:docMk/>
            <pc:sldMk cId="3878736986" sldId="268"/>
            <ac:spMk id="2" creationId="{9AB00E9D-FE5B-4000-93AD-A5933085A40A}"/>
          </ac:spMkLst>
        </pc:spChg>
        <pc:spChg chg="mod">
          <ac:chgData name="Stijn Weijermars" userId="2933e1d2-70ff-47b3-ad61-d61e32fda646" providerId="ADAL" clId="{EDE7199C-0562-4E98-93EB-CD8A3ACE7009}" dt="2022-01-18T18:55:04.502" v="42" actId="20577"/>
          <ac:spMkLst>
            <pc:docMk/>
            <pc:sldMk cId="3878736986" sldId="268"/>
            <ac:spMk id="8" creationId="{BBD7C9EE-C66F-4B59-9527-5D3C27382E5E}"/>
          </ac:spMkLst>
        </pc:spChg>
      </pc:sldChg>
      <pc:sldChg chg="del">
        <pc:chgData name="Stijn Weijermars" userId="2933e1d2-70ff-47b3-ad61-d61e32fda646" providerId="ADAL" clId="{EDE7199C-0562-4E98-93EB-CD8A3ACE7009}" dt="2022-01-18T19:13:48.375" v="48" actId="2696"/>
        <pc:sldMkLst>
          <pc:docMk/>
          <pc:sldMk cId="2453348596" sldId="269"/>
        </pc:sldMkLst>
      </pc:sldChg>
      <pc:sldChg chg="del">
        <pc:chgData name="Stijn Weijermars" userId="2933e1d2-70ff-47b3-ad61-d61e32fda646" providerId="ADAL" clId="{EDE7199C-0562-4E98-93EB-CD8A3ACE7009}" dt="2022-01-18T19:13:48.375" v="48" actId="2696"/>
        <pc:sldMkLst>
          <pc:docMk/>
          <pc:sldMk cId="3815521146" sldId="270"/>
        </pc:sldMkLst>
      </pc:sldChg>
      <pc:sldChg chg="del">
        <pc:chgData name="Stijn Weijermars" userId="2933e1d2-70ff-47b3-ad61-d61e32fda646" providerId="ADAL" clId="{EDE7199C-0562-4E98-93EB-CD8A3ACE7009}" dt="2022-01-18T19:13:48.375" v="48" actId="2696"/>
        <pc:sldMkLst>
          <pc:docMk/>
          <pc:sldMk cId="4005322371" sldId="271"/>
        </pc:sldMkLst>
      </pc:sldChg>
      <pc:sldChg chg="del">
        <pc:chgData name="Stijn Weijermars" userId="2933e1d2-70ff-47b3-ad61-d61e32fda646" providerId="ADAL" clId="{EDE7199C-0562-4E98-93EB-CD8A3ACE7009}" dt="2022-01-18T19:13:48.375" v="48" actId="2696"/>
        <pc:sldMkLst>
          <pc:docMk/>
          <pc:sldMk cId="2493612423" sldId="272"/>
        </pc:sldMkLst>
      </pc:sldChg>
      <pc:sldChg chg="del">
        <pc:chgData name="Stijn Weijermars" userId="2933e1d2-70ff-47b3-ad61-d61e32fda646" providerId="ADAL" clId="{EDE7199C-0562-4E98-93EB-CD8A3ACE7009}" dt="2022-01-18T19:13:48.375" v="48" actId="2696"/>
        <pc:sldMkLst>
          <pc:docMk/>
          <pc:sldMk cId="2141564959" sldId="274"/>
        </pc:sldMkLst>
      </pc:sldChg>
      <pc:sldChg chg="modSp mod">
        <pc:chgData name="Stijn Weijermars" userId="2933e1d2-70ff-47b3-ad61-d61e32fda646" providerId="ADAL" clId="{EDE7199C-0562-4E98-93EB-CD8A3ACE7009}" dt="2022-01-18T19:14:18.067" v="52" actId="207"/>
        <pc:sldMkLst>
          <pc:docMk/>
          <pc:sldMk cId="3388017950" sldId="275"/>
        </pc:sldMkLst>
        <pc:spChg chg="mod">
          <ac:chgData name="Stijn Weijermars" userId="2933e1d2-70ff-47b3-ad61-d61e32fda646" providerId="ADAL" clId="{EDE7199C-0562-4E98-93EB-CD8A3ACE7009}" dt="2022-01-18T19:14:18.067" v="52" actId="207"/>
          <ac:spMkLst>
            <pc:docMk/>
            <pc:sldMk cId="3388017950" sldId="275"/>
            <ac:spMk id="3" creationId="{A218FED7-AB46-4296-A2AB-73E4BDC03138}"/>
          </ac:spMkLst>
        </pc:spChg>
      </pc:sldChg>
      <pc:sldChg chg="modSp mod delDesignElem">
        <pc:chgData name="Stijn Weijermars" userId="2933e1d2-70ff-47b3-ad61-d61e32fda646" providerId="ADAL" clId="{EDE7199C-0562-4E98-93EB-CD8A3ACE7009}" dt="2022-01-18T19:16:53.659" v="57" actId="20577"/>
        <pc:sldMkLst>
          <pc:docMk/>
          <pc:sldMk cId="299324342" sldId="276"/>
        </pc:sldMkLst>
        <pc:spChg chg="mod">
          <ac:chgData name="Stijn Weijermars" userId="2933e1d2-70ff-47b3-ad61-d61e32fda646" providerId="ADAL" clId="{EDE7199C-0562-4E98-93EB-CD8A3ACE7009}" dt="2022-01-18T19:16:53.659" v="57" actId="20577"/>
          <ac:spMkLst>
            <pc:docMk/>
            <pc:sldMk cId="299324342" sldId="276"/>
            <ac:spMk id="2" creationId="{AAE601E5-970F-4F51-ABAF-F0FD44DBD051}"/>
          </ac:spMkLst>
        </pc:spChg>
      </pc:sldChg>
      <pc:sldChg chg="modSp mod delDesignElem">
        <pc:chgData name="Stijn Weijermars" userId="2933e1d2-70ff-47b3-ad61-d61e32fda646" providerId="ADAL" clId="{EDE7199C-0562-4E98-93EB-CD8A3ACE7009}" dt="2022-01-18T18:55:48.872" v="46" actId="13926"/>
        <pc:sldMkLst>
          <pc:docMk/>
          <pc:sldMk cId="3938482113" sldId="280"/>
        </pc:sldMkLst>
        <pc:spChg chg="mod">
          <ac:chgData name="Stijn Weijermars" userId="2933e1d2-70ff-47b3-ad61-d61e32fda646" providerId="ADAL" clId="{EDE7199C-0562-4E98-93EB-CD8A3ACE7009}" dt="2022-01-18T18:55:48.872" v="46" actId="13926"/>
          <ac:spMkLst>
            <pc:docMk/>
            <pc:sldMk cId="3938482113" sldId="280"/>
            <ac:spMk id="2" creationId="{AAE601E5-970F-4F51-ABAF-F0FD44DBD051}"/>
          </ac:spMkLst>
        </pc:spChg>
      </pc:sldChg>
      <pc:sldChg chg="modNotesTx">
        <pc:chgData name="Stijn Weijermars" userId="2933e1d2-70ff-47b3-ad61-d61e32fda646" providerId="ADAL" clId="{EDE7199C-0562-4E98-93EB-CD8A3ACE7009}" dt="2022-01-18T19:17:15.096" v="63" actId="20577"/>
        <pc:sldMkLst>
          <pc:docMk/>
          <pc:sldMk cId="2543178040" sldId="281"/>
        </pc:sldMkLst>
      </pc:sldChg>
      <pc:sldChg chg="modSp mod">
        <pc:chgData name="Stijn Weijermars" userId="2933e1d2-70ff-47b3-ad61-d61e32fda646" providerId="ADAL" clId="{EDE7199C-0562-4E98-93EB-CD8A3ACE7009}" dt="2022-01-18T19:14:06.044" v="51" actId="207"/>
        <pc:sldMkLst>
          <pc:docMk/>
          <pc:sldMk cId="1875971541" sldId="282"/>
        </pc:sldMkLst>
        <pc:spChg chg="mod">
          <ac:chgData name="Stijn Weijermars" userId="2933e1d2-70ff-47b3-ad61-d61e32fda646" providerId="ADAL" clId="{EDE7199C-0562-4E98-93EB-CD8A3ACE7009}" dt="2022-01-18T19:14:06.044" v="51" actId="207"/>
          <ac:spMkLst>
            <pc:docMk/>
            <pc:sldMk cId="1875971541" sldId="282"/>
            <ac:spMk id="3" creationId="{A218FED7-AB46-4296-A2AB-73E4BDC031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9882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Mensgericht – </a:t>
            </a:r>
            <a:r>
              <a:rPr lang="nl-NL" dirty="0" err="1"/>
              <a:t>people</a:t>
            </a:r>
            <a:r>
              <a:rPr lang="nl-NL" dirty="0"/>
              <a:t> first, </a:t>
            </a:r>
            <a:r>
              <a:rPr lang="nl-NL" dirty="0" err="1"/>
              <a:t>task</a:t>
            </a:r>
            <a:r>
              <a:rPr lang="nl-NL" dirty="0"/>
              <a:t> second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48D19-E2E2-4E46-8221-5E14CDF5C64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6470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Coachend – let me help </a:t>
            </a:r>
            <a:r>
              <a:rPr lang="nl-NL" dirty="0" err="1"/>
              <a:t>you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48D19-E2E2-4E46-8221-5E14CDF5C64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4745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Click me: Filmpje situationeel leiders (4 min)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Situationeel leiderschap een combinatie van meerdere </a:t>
            </a:r>
            <a:r>
              <a:rPr lang="nl-NL" dirty="0" err="1"/>
              <a:t>leiderschapstijlen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48D19-E2E2-4E46-8221-5E14CDF5C64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562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Click me: 7 vuilkuilen leiderschap (10 Minuten)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48D19-E2E2-4E46-8221-5E14CDF5C64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1213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is in de nieuwe economie niet de bedoeling dat iedereen het zelfde denkt. </a:t>
            </a:r>
          </a:p>
          <a:p>
            <a:r>
              <a:rPr lang="nl-NL" dirty="0"/>
              <a:t>Maar hoe zorgt een leider in de nieuwe economie daarvoor?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48D19-E2E2-4E46-8221-5E14CDF5C64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217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Leiders in de nieuwe economie voelen zich verantwoordelijk, ego naar </a:t>
            </a:r>
            <a:r>
              <a:rPr lang="nl-NL" dirty="0" err="1"/>
              <a:t>eco</a:t>
            </a:r>
            <a:r>
              <a:rPr lang="nl-NL" dirty="0"/>
              <a:t> leiderschap. </a:t>
            </a:r>
            <a:br>
              <a:rPr lang="nl-NL" dirty="0"/>
            </a:br>
            <a:r>
              <a:rPr lang="nl-NL" dirty="0"/>
              <a:t>Met meer rekeninghouden dan alleen geld verdienen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48D19-E2E2-4E46-8221-5E14CDF5C64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875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A4218-C6E7-4023-90DC-447ADF36CF6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45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A4218-C6E7-4023-90DC-447ADF36CF6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85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48D19-E2E2-4E46-8221-5E14CDF5C64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349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379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Er zijn veel </a:t>
            </a:r>
            <a:r>
              <a:rPr lang="nl-NL" dirty="0" err="1"/>
              <a:t>leiderschapstijlen</a:t>
            </a:r>
            <a:r>
              <a:rPr lang="nl-NL" dirty="0"/>
              <a:t> hier worden hele studies naar gedaan, dit is dus te veel om te benoemen in een les. Hier een aantal voorbeelden van </a:t>
            </a:r>
            <a:r>
              <a:rPr lang="nl-NL" dirty="0" err="1"/>
              <a:t>leiderschapstijlen</a:t>
            </a:r>
            <a:r>
              <a:rPr lang="nl-NL" dirty="0"/>
              <a:t> volgen </a:t>
            </a:r>
            <a:r>
              <a:rPr lang="nl-NL" dirty="0" err="1"/>
              <a:t>Goleman</a:t>
            </a:r>
            <a:endParaRPr lang="nl-NL" dirty="0"/>
          </a:p>
          <a:p>
            <a:pPr marL="0" indent="0">
              <a:buFontTx/>
              <a:buNone/>
            </a:pPr>
            <a:r>
              <a:rPr lang="nl-NL" sz="1200" dirty="0"/>
              <a:t>Coachend</a:t>
            </a:r>
          </a:p>
          <a:p>
            <a:pPr marL="0" indent="0">
              <a:buFontTx/>
              <a:buNone/>
            </a:pPr>
            <a:r>
              <a:rPr lang="nl-NL" sz="1200" dirty="0"/>
              <a:t>Democratisch</a:t>
            </a:r>
          </a:p>
          <a:p>
            <a:pPr marL="0" indent="0">
              <a:buFontTx/>
              <a:buNone/>
            </a:pPr>
            <a:r>
              <a:rPr lang="nl-NL" sz="1200" dirty="0"/>
              <a:t>Autoritair</a:t>
            </a:r>
          </a:p>
          <a:p>
            <a:pPr marL="0" indent="0">
              <a:buFontTx/>
              <a:buNone/>
            </a:pPr>
            <a:r>
              <a:rPr lang="nl-NL" sz="1200" dirty="0"/>
              <a:t>Mensgericht</a:t>
            </a:r>
          </a:p>
          <a:p>
            <a:pPr marL="0" indent="0">
              <a:buFontTx/>
              <a:buNone/>
            </a:pPr>
            <a:r>
              <a:rPr lang="nl-NL" sz="1200" dirty="0"/>
              <a:t>Visionair</a:t>
            </a:r>
          </a:p>
          <a:p>
            <a:pPr marL="0" indent="0">
              <a:buFontTx/>
              <a:buNone/>
            </a:pPr>
            <a:r>
              <a:rPr lang="nl-NL" sz="1200" dirty="0"/>
              <a:t>Competitief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48D19-E2E2-4E46-8221-5E14CDF5C64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568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Visionair – </a:t>
            </a:r>
            <a:r>
              <a:rPr lang="nl-NL" dirty="0" err="1"/>
              <a:t>come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me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48D19-E2E2-4E46-8221-5E14CDF5C64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026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Democratisch – </a:t>
            </a:r>
            <a:r>
              <a:rPr lang="nl-NL" dirty="0" err="1"/>
              <a:t>let’s</a:t>
            </a:r>
            <a:r>
              <a:rPr lang="nl-NL" dirty="0"/>
              <a:t> do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togheter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48D19-E2E2-4E46-8221-5E14CDF5C64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56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Competitief – do </a:t>
            </a:r>
            <a:r>
              <a:rPr lang="nl-NL" dirty="0" err="1"/>
              <a:t>it</a:t>
            </a:r>
            <a:r>
              <a:rPr lang="nl-NL" dirty="0"/>
              <a:t> like me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48D19-E2E2-4E46-8221-5E14CDF5C64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7642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Autoritair – do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because</a:t>
            </a:r>
            <a:r>
              <a:rPr lang="nl-NL" dirty="0"/>
              <a:t> i </a:t>
            </a:r>
            <a:r>
              <a:rPr lang="nl-NL" dirty="0" err="1"/>
              <a:t>tell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so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48D19-E2E2-4E46-8221-5E14CDF5C64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734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18-1-2022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18-1-2022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18-1-2022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18-1-2022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18-1-2022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18-1-2022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2748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18-1-2022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1692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8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18-1-2022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18-1-2022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1" r:id="rId30"/>
    <p:sldLayoutId id="2147483692" r:id="rId31"/>
    <p:sldLayoutId id="2147483693" r:id="rId3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gtJwut1ds0&amp;ab_channel=ToolsheroN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eHst7KhhqI&amp;ab_channel=BartvandenBel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Ml5-7RZJCk&amp;feature=emb_logo&amp;ab_channel=BartvandenBel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B5FC2221-6673-460E-9932-4480AF37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E8004E6F-5AE4-469B-A1C6-E8A71654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Nieuwe economie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BD7C9EE-C66F-4B59-9527-5D3C2738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19-01-2022</a:t>
            </a:r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9AB00E9D-FE5B-4000-93AD-A5933085A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/>
          <a:lstStyle/>
          <a:p>
            <a:r>
              <a:rPr lang="nl-NL" dirty="0"/>
              <a:t>Leiderschapsstijlen</a:t>
            </a:r>
          </a:p>
          <a:p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/>
          <a:lstStyle/>
          <a:p>
            <a:r>
              <a:rPr lang="nl-NL" dirty="0">
                <a:solidFill>
                  <a:srgbClr val="A7FF00"/>
                </a:solidFill>
              </a:rPr>
              <a:t>Nieuwe</a:t>
            </a:r>
            <a:r>
              <a:rPr lang="nl-NL" dirty="0"/>
              <a:t> economie</a:t>
            </a:r>
          </a:p>
        </p:txBody>
      </p:sp>
    </p:spTree>
    <p:extLst>
      <p:ext uri="{BB962C8B-B14F-4D97-AF65-F5344CB8AC3E}">
        <p14:creationId xmlns:p14="http://schemas.microsoft.com/office/powerpoint/2010/main" val="387873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D2322CF7-68D6-4E4B-B3EF-7B69413F3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59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vectorafbeeldingen, visitekaartje, envelop&#10;&#10;Automatisch gegenereerde beschrijving">
            <a:extLst>
              <a:ext uri="{FF2B5EF4-FFF2-40B4-BE49-F238E27FC236}">
                <a16:creationId xmlns:a16="http://schemas.microsoft.com/office/drawing/2014/main" id="{9A74A12D-0F1A-448D-B6E7-6A0FBE679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95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E601E5-970F-4F51-ABAF-F0FD44DBD0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66544" y="1911096"/>
            <a:ext cx="8055864" cy="20766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6800" dirty="0" err="1">
                <a:solidFill>
                  <a:srgbClr val="FFFFFF"/>
                </a:solidFill>
                <a:highlight>
                  <a:srgbClr val="A7FF00"/>
                </a:highlight>
              </a:rPr>
              <a:t>Welke</a:t>
            </a:r>
            <a:r>
              <a:rPr lang="en-US" sz="6800" dirty="0">
                <a:solidFill>
                  <a:srgbClr val="FFFFFF"/>
                </a:solidFill>
                <a:highlight>
                  <a:srgbClr val="A7FF00"/>
                </a:highlight>
              </a:rPr>
              <a:t> </a:t>
            </a:r>
            <a:r>
              <a:rPr lang="en-US" sz="6800" dirty="0" err="1">
                <a:solidFill>
                  <a:srgbClr val="FFFFFF"/>
                </a:solidFill>
                <a:highlight>
                  <a:srgbClr val="A7FF00"/>
                </a:highlight>
              </a:rPr>
              <a:t>leiderschapstijl</a:t>
            </a:r>
            <a:r>
              <a:rPr lang="en-US" sz="6800" dirty="0">
                <a:solidFill>
                  <a:srgbClr val="FFFFFF"/>
                </a:solidFill>
                <a:highlight>
                  <a:srgbClr val="A7FF00"/>
                </a:highlight>
              </a:rPr>
              <a:t> past het </a:t>
            </a:r>
            <a:r>
              <a:rPr lang="en-US" sz="6800" dirty="0" err="1">
                <a:solidFill>
                  <a:srgbClr val="FFFFFF"/>
                </a:solidFill>
                <a:highlight>
                  <a:srgbClr val="A7FF00"/>
                </a:highlight>
              </a:rPr>
              <a:t>beste</a:t>
            </a:r>
            <a:r>
              <a:rPr lang="en-US" sz="6800" dirty="0">
                <a:solidFill>
                  <a:srgbClr val="FFFFFF"/>
                </a:solidFill>
                <a:highlight>
                  <a:srgbClr val="A7FF00"/>
                </a:highlight>
              </a:rPr>
              <a:t> </a:t>
            </a:r>
            <a:r>
              <a:rPr lang="en-US" sz="6800" dirty="0" err="1">
                <a:solidFill>
                  <a:srgbClr val="FFFFFF"/>
                </a:solidFill>
                <a:highlight>
                  <a:srgbClr val="A7FF00"/>
                </a:highlight>
              </a:rPr>
              <a:t>bij</a:t>
            </a:r>
            <a:r>
              <a:rPr lang="en-US" sz="6800" dirty="0">
                <a:solidFill>
                  <a:srgbClr val="FFFFFF"/>
                </a:solidFill>
                <a:highlight>
                  <a:srgbClr val="A7FF00"/>
                </a:highlight>
              </a:rPr>
              <a:t> </a:t>
            </a:r>
            <a:r>
              <a:rPr lang="en-US" sz="6800" dirty="0" err="1">
                <a:solidFill>
                  <a:srgbClr val="FFFFFF"/>
                </a:solidFill>
                <a:highlight>
                  <a:srgbClr val="A7FF00"/>
                </a:highlight>
              </a:rPr>
              <a:t>jou</a:t>
            </a:r>
            <a:r>
              <a:rPr lang="en-US" sz="6800" dirty="0">
                <a:solidFill>
                  <a:srgbClr val="FFFFFF"/>
                </a:solidFill>
                <a:highlight>
                  <a:srgbClr val="A7FF00"/>
                </a:highligh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8482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D3FE1B-22C6-4B38-880F-9D4BCE8C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Situationeel leiderschap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0EDF305-E47A-4A96-A324-0A4F42065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Werkervaring van de werknemers bepalen het type-leiderschap</a:t>
            </a:r>
          </a:p>
        </p:txBody>
      </p:sp>
      <p:pic>
        <p:nvPicPr>
          <p:cNvPr id="6" name="Tijdelijke aanduiding voor inhoud 5">
            <a:hlinkClick r:id="rId3"/>
            <a:extLst>
              <a:ext uri="{FF2B5EF4-FFF2-40B4-BE49-F238E27FC236}">
                <a16:creationId xmlns:a16="http://schemas.microsoft.com/office/drawing/2014/main" id="{0955690B-BE71-46AA-B4B9-CC17E6A57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56265" y="643929"/>
            <a:ext cx="6815137" cy="5111352"/>
          </a:xfrm>
          <a:prstGeom prst="rect">
            <a:avLst/>
          </a:prstGeom>
        </p:spPr>
      </p:pic>
      <p:pic>
        <p:nvPicPr>
          <p:cNvPr id="7" name="Picture 4" descr="Click-me-arrow - WindowAgent #2803961 - PNG Images - PNGio">
            <a:extLst>
              <a:ext uri="{FF2B5EF4-FFF2-40B4-BE49-F238E27FC236}">
                <a16:creationId xmlns:a16="http://schemas.microsoft.com/office/drawing/2014/main" id="{B94690E6-D085-4EE6-B7E6-C79A287BF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39" y="5160468"/>
            <a:ext cx="1029026" cy="118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178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0B4FA-77E4-4F78-B92B-8FF6F146A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7 valkuilen leiderschap</a:t>
            </a:r>
          </a:p>
        </p:txBody>
      </p:sp>
      <p:pic>
        <p:nvPicPr>
          <p:cNvPr id="2050" name="Picture 2" descr="Goed leiderschap is essentieel - Avouch">
            <a:hlinkClick r:id="rId3"/>
            <a:extLst>
              <a:ext uri="{FF2B5EF4-FFF2-40B4-BE49-F238E27FC236}">
                <a16:creationId xmlns:a16="http://schemas.microsoft.com/office/drawing/2014/main" id="{B29D8091-001C-4BA9-A9D8-F42012588D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4129" y="1284790"/>
            <a:ext cx="7648714" cy="500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lick-me-arrow - WindowAgent #2803961 - PNG Images - PNGio">
            <a:extLst>
              <a:ext uri="{FF2B5EF4-FFF2-40B4-BE49-F238E27FC236}">
                <a16:creationId xmlns:a16="http://schemas.microsoft.com/office/drawing/2014/main" id="{FB89A6AE-2C04-45DB-B4C1-C7E89DE6B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102" y="4925691"/>
            <a:ext cx="1029026" cy="118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81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38F6DBD-4635-44D3-B4B5-120435D29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Hoe zorgt een leider in de nieuwe economie ervoor dat er niet meer van het zelfde is, maar meer van het ander?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DCDEE4D2-513C-4BDF-8519-52B207EA91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solidFill>
                  <a:schemeClr val="tx1"/>
                </a:solidFill>
              </a:rPr>
              <a:t>Door werknemers zelf te laten beslissen; ze mogen zelf de leiding nemen; iedereen (wat voor functie dan ook) mag met ideeën en oplossingen komen</a:t>
            </a:r>
            <a:r>
              <a:rPr lang="nl-N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425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78E05-F80F-491D-98AB-048E95DD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Eigenschappen leider nieuwe economie	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929F8F-F1C8-42C7-BE2C-D15560A77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nl-NL" dirty="0"/>
              <a:t>Een verbinder</a:t>
            </a:r>
          </a:p>
          <a:p>
            <a:pPr lvl="1"/>
            <a:r>
              <a:rPr lang="nl-NL" dirty="0"/>
              <a:t>Teamspelers, sturen op samenwerking in de nieuwe economie doen we niets alleen. </a:t>
            </a:r>
          </a:p>
          <a:p>
            <a:pPr marL="342900" indent="-342900">
              <a:buAutoNum type="arabicPeriod"/>
            </a:pPr>
            <a:r>
              <a:rPr lang="nl-NL" dirty="0"/>
              <a:t>Nieuwsgierig</a:t>
            </a:r>
          </a:p>
          <a:p>
            <a:pPr lvl="1"/>
            <a:r>
              <a:rPr lang="nl-NL" dirty="0"/>
              <a:t>Blijven mee bewegen met de nieuwste ontwikkelingen</a:t>
            </a:r>
          </a:p>
          <a:p>
            <a:pPr marL="342900" indent="-342900">
              <a:buAutoNum type="arabicPeriod"/>
            </a:pPr>
            <a:r>
              <a:rPr lang="nl-NL" dirty="0"/>
              <a:t>Geduldig</a:t>
            </a:r>
          </a:p>
          <a:p>
            <a:pPr lvl="1"/>
            <a:r>
              <a:rPr lang="nl-NL" dirty="0"/>
              <a:t>Langer termijn visie, niet alleen denken aan morgen</a:t>
            </a:r>
          </a:p>
          <a:p>
            <a:pPr marL="342900" indent="-342900">
              <a:buAutoNum type="arabicPeriod"/>
            </a:pPr>
            <a:r>
              <a:rPr lang="nl-NL" dirty="0"/>
              <a:t>Een open boek</a:t>
            </a:r>
          </a:p>
          <a:p>
            <a:pPr lvl="1"/>
            <a:r>
              <a:rPr lang="nl-NL" dirty="0"/>
              <a:t>Binnen de nieuwe economie bestaan er geen geheimen meer</a:t>
            </a:r>
          </a:p>
          <a:p>
            <a:pPr marL="342900" indent="-342900">
              <a:buAutoNum type="arabicPeriod"/>
            </a:pPr>
            <a:r>
              <a:rPr lang="nl-NL" dirty="0"/>
              <a:t>Een wereldburger</a:t>
            </a:r>
          </a:p>
          <a:p>
            <a:pPr lvl="1"/>
            <a:r>
              <a:rPr lang="nl-NL" dirty="0"/>
              <a:t>Inspireren over de hele wereld zonder de lokale omgeving te verliezen</a:t>
            </a:r>
          </a:p>
          <a:p>
            <a:pPr marL="342900" indent="-342900">
              <a:buAutoNum type="arabicPeriod"/>
            </a:pPr>
            <a:r>
              <a:rPr lang="nl-NL" dirty="0"/>
              <a:t>Een sfeermaker</a:t>
            </a:r>
          </a:p>
          <a:p>
            <a:pPr lvl="1"/>
            <a:r>
              <a:rPr lang="nl-NL" dirty="0"/>
              <a:t>Niet de gezelligheid, maar medewerkers hun gang laten gaan op het gebied van innovatie</a:t>
            </a:r>
          </a:p>
        </p:txBody>
      </p:sp>
      <p:pic>
        <p:nvPicPr>
          <p:cNvPr id="1026" name="Picture 2" descr="Minister van de nieuwe economie | Omdat we sneller kunnen">
            <a:extLst>
              <a:ext uri="{FF2B5EF4-FFF2-40B4-BE49-F238E27FC236}">
                <a16:creationId xmlns:a16="http://schemas.microsoft.com/office/drawing/2014/main" id="{1D196E11-ED76-4482-818E-BB9885FE50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982" y="273050"/>
            <a:ext cx="6245699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09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A7FF00"/>
                </a:solidFill>
              </a:rPr>
              <a:t>De nieuwe economie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5" y="1712880"/>
            <a:ext cx="480951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Begrippen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Aan het einde van de les kan je de begrippen uitleggen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Een nieuwe leider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/>
        </p:nvGraphicFramePr>
        <p:xfrm>
          <a:off x="2177583" y="5714290"/>
          <a:ext cx="9410777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85917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885917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885917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885917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885917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885600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453600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885600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885600">
                  <a:extLst>
                    <a:ext uri="{9D8B030D-6E8A-4147-A177-3AD203B41FA5}">
                      <a16:colId xmlns:a16="http://schemas.microsoft.com/office/drawing/2014/main" val="401518534"/>
                    </a:ext>
                  </a:extLst>
                </a:gridCol>
                <a:gridCol w="854932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1015860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V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Week 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20"/>
            <a:ext cx="2562138" cy="129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Ondernemingsverslag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reflectievideo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EA322CF2-29C3-4E49-AAB1-E38F378C79AC}"/>
              </a:ext>
            </a:extLst>
          </p:cNvPr>
          <p:cNvSpPr txBox="1"/>
          <p:nvPr/>
        </p:nvSpPr>
        <p:spPr>
          <a:xfrm>
            <a:off x="3047999" y="12281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61A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971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A7FF00"/>
                </a:solidFill>
              </a:rPr>
              <a:t>De nieuwe economie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5" y="1712880"/>
            <a:ext cx="480951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Begrippen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Aan het einde van de les kan je de begrippen uitleggen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Een nieuwe leider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/>
        </p:nvGraphicFramePr>
        <p:xfrm>
          <a:off x="2177583" y="5714290"/>
          <a:ext cx="9410777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85917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885917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885917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885917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885917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885600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453600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885600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885600">
                  <a:extLst>
                    <a:ext uri="{9D8B030D-6E8A-4147-A177-3AD203B41FA5}">
                      <a16:colId xmlns:a16="http://schemas.microsoft.com/office/drawing/2014/main" val="401518534"/>
                    </a:ext>
                  </a:extLst>
                </a:gridCol>
                <a:gridCol w="854932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1015860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V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Week 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20"/>
            <a:ext cx="2562138" cy="129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Ondernemingsverslag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reflectievideo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EA322CF2-29C3-4E49-AAB1-E38F378C79AC}"/>
              </a:ext>
            </a:extLst>
          </p:cNvPr>
          <p:cNvSpPr txBox="1"/>
          <p:nvPr/>
        </p:nvSpPr>
        <p:spPr>
          <a:xfrm>
            <a:off x="3047999" y="12281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61A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01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2F3C40F-F0CE-497F-B37C-D8C97C191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Nieuwe leiders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D996579-3F7D-4DD7-B861-2E6640228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800" i="1" dirty="0"/>
              <a:t>‘Als goede leiders ergens aan beginnen, hebben ze hun einddoel voor ogen’ – Stephen </a:t>
            </a:r>
            <a:r>
              <a:rPr lang="nl-NL" sz="1800" i="1" dirty="0" err="1"/>
              <a:t>Covey</a:t>
            </a:r>
            <a:endParaRPr lang="nl-NL" sz="1800" i="1" dirty="0"/>
          </a:p>
        </p:txBody>
      </p:sp>
      <p:pic>
        <p:nvPicPr>
          <p:cNvPr id="1026" name="Picture 2" descr="Wanneer zijn echte leiders echte leiders? Acht eigenschappen.">
            <a:extLst>
              <a:ext uri="{FF2B5EF4-FFF2-40B4-BE49-F238E27FC236}">
                <a16:creationId xmlns:a16="http://schemas.microsoft.com/office/drawing/2014/main" id="{27703FA7-D431-45B2-9B81-AC460AB054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29965"/>
            <a:ext cx="6689936" cy="529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61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E601E5-970F-4F51-ABAF-F0FD44DBD0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66544" y="1209040"/>
            <a:ext cx="8055864" cy="2778707"/>
          </a:xfrm>
          <a:solidFill>
            <a:srgbClr val="A7FF00"/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6800" dirty="0">
                <a:solidFill>
                  <a:srgbClr val="FFFFFF"/>
                </a:solidFill>
              </a:rPr>
              <a:t>Wat is het </a:t>
            </a:r>
            <a:r>
              <a:rPr lang="en-US" sz="6800" dirty="0" err="1">
                <a:solidFill>
                  <a:srgbClr val="FFFFFF"/>
                </a:solidFill>
              </a:rPr>
              <a:t>verschil</a:t>
            </a:r>
            <a:r>
              <a:rPr lang="en-US" sz="6800" dirty="0">
                <a:solidFill>
                  <a:srgbClr val="FFFFFF"/>
                </a:solidFill>
              </a:rPr>
              <a:t> </a:t>
            </a:r>
            <a:r>
              <a:rPr lang="en-US" sz="6800" dirty="0" err="1">
                <a:solidFill>
                  <a:srgbClr val="FFFFFF"/>
                </a:solidFill>
              </a:rPr>
              <a:t>tussen</a:t>
            </a:r>
            <a:r>
              <a:rPr lang="en-US" sz="6800" dirty="0">
                <a:solidFill>
                  <a:srgbClr val="FFFFFF"/>
                </a:solidFill>
              </a:rPr>
              <a:t> </a:t>
            </a:r>
            <a:r>
              <a:rPr lang="en-US" sz="6800" dirty="0" err="1">
                <a:solidFill>
                  <a:srgbClr val="FFFFFF"/>
                </a:solidFill>
              </a:rPr>
              <a:t>een</a:t>
            </a:r>
            <a:r>
              <a:rPr lang="en-US" sz="6800" dirty="0">
                <a:solidFill>
                  <a:srgbClr val="FFFFFF"/>
                </a:solidFill>
              </a:rPr>
              <a:t> </a:t>
            </a:r>
            <a:r>
              <a:rPr lang="en-US" sz="6800" dirty="0" err="1">
                <a:solidFill>
                  <a:srgbClr val="FFFFFF"/>
                </a:solidFill>
              </a:rPr>
              <a:t>leider</a:t>
            </a:r>
            <a:r>
              <a:rPr lang="en-US" sz="6800" dirty="0">
                <a:solidFill>
                  <a:srgbClr val="FFFFFF"/>
                </a:solidFill>
              </a:rPr>
              <a:t> </a:t>
            </a:r>
            <a:r>
              <a:rPr lang="en-US" sz="6800" dirty="0" err="1">
                <a:solidFill>
                  <a:srgbClr val="FFFFFF"/>
                </a:solidFill>
              </a:rPr>
              <a:t>en</a:t>
            </a:r>
            <a:r>
              <a:rPr lang="en-US" sz="6800" dirty="0">
                <a:solidFill>
                  <a:srgbClr val="FFFFFF"/>
                </a:solidFill>
              </a:rPr>
              <a:t> </a:t>
            </a:r>
            <a:r>
              <a:rPr lang="en-US" sz="6800" dirty="0" err="1">
                <a:solidFill>
                  <a:srgbClr val="FFFFFF"/>
                </a:solidFill>
              </a:rPr>
              <a:t>een</a:t>
            </a:r>
            <a:r>
              <a:rPr lang="en-US" sz="6800" dirty="0">
                <a:solidFill>
                  <a:srgbClr val="FFFFFF"/>
                </a:solidFill>
              </a:rPr>
              <a:t> manager?</a:t>
            </a:r>
          </a:p>
        </p:txBody>
      </p:sp>
      <p:pic>
        <p:nvPicPr>
          <p:cNvPr id="8" name="Picture 4" descr="Click-me-arrow - WindowAgent #2803961 - PNG Images - PNGio">
            <a:hlinkClick r:id="rId3"/>
            <a:extLst>
              <a:ext uri="{FF2B5EF4-FFF2-40B4-BE49-F238E27FC236}">
                <a16:creationId xmlns:a16="http://schemas.microsoft.com/office/drawing/2014/main" id="{4AB0DD24-82F7-4D24-8B83-0CA4992C7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31" y="4667798"/>
            <a:ext cx="1029026" cy="122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54183-2591-425B-A13D-349A96334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Leiderschapstijlen</a:t>
            </a:r>
            <a:r>
              <a:rPr lang="nl-NL" dirty="0"/>
              <a:t> </a:t>
            </a:r>
            <a:r>
              <a:rPr lang="nl-NL" dirty="0" err="1"/>
              <a:t>Goleman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6CB277-3965-4329-90A4-8A7A3D51D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l-NL" sz="1800" dirty="0"/>
              <a:t>Coachend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Democratisch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Autoritair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Mensgericht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Visionair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Competitief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1D7BF80D-81FF-43B5-8674-F2EE1B4F8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403" t="37773" r="15473" b="18389"/>
          <a:stretch/>
        </p:blipFill>
        <p:spPr>
          <a:xfrm>
            <a:off x="2615143" y="1597168"/>
            <a:ext cx="9408160" cy="4366927"/>
          </a:xfrm>
        </p:spPr>
      </p:pic>
    </p:spTree>
    <p:extLst>
      <p:ext uri="{BB962C8B-B14F-4D97-AF65-F5344CB8AC3E}">
        <p14:creationId xmlns:p14="http://schemas.microsoft.com/office/powerpoint/2010/main" val="3500700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DCB98920-FC15-4C42-AB22-897EB7773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5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9E8B9430-B8CC-468D-89D5-E83CEEBA7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8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visitekaartje&#10;&#10;Automatisch gegenereerde beschrijving">
            <a:extLst>
              <a:ext uri="{FF2B5EF4-FFF2-40B4-BE49-F238E27FC236}">
                <a16:creationId xmlns:a16="http://schemas.microsoft.com/office/drawing/2014/main" id="{780A3636-4E7E-44FD-9A04-9D7F2CF6E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06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vectorafbeeldingen, visitekaartje&#10;&#10;Automatisch gegenereerde beschrijving">
            <a:extLst>
              <a:ext uri="{FF2B5EF4-FFF2-40B4-BE49-F238E27FC236}">
                <a16:creationId xmlns:a16="http://schemas.microsoft.com/office/drawing/2014/main" id="{A809AE18-1A07-4624-96BE-ED99F0075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21220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3B809E-9840-4F61-A777-0ECC9F692F13}">
  <ds:schemaRefs>
    <ds:schemaRef ds:uri="http://purl.org/dc/terms/"/>
    <ds:schemaRef ds:uri="http://www.w3.org/XML/1998/namespace"/>
    <ds:schemaRef ds:uri="2c4f0c93-2979-4f27-aab2-70de95932352"/>
    <ds:schemaRef ds:uri="http://schemas.microsoft.com/office/2006/documentManagement/types"/>
    <ds:schemaRef ds:uri="http://schemas.microsoft.com/office/2006/metadata/properties"/>
    <ds:schemaRef ds:uri="c6f82ce1-f6df-49a5-8b49-cf8409a27aa4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2CBA4E-342F-4035-A392-54CE915B650E}">
  <ds:schemaRefs>
    <ds:schemaRef ds:uri="2c4f0c93-2979-4f27-aab2-70de95932352"/>
    <ds:schemaRef ds:uri="c6f82ce1-f6df-49a5-8b49-cf8409a27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435</TotalTime>
  <Words>463</Words>
  <Application>Microsoft Office PowerPoint</Application>
  <PresentationFormat>Breedbeeld</PresentationFormat>
  <Paragraphs>111</Paragraphs>
  <Slides>17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Wingdings</vt:lpstr>
      <vt:lpstr>Yuverta</vt:lpstr>
      <vt:lpstr>Nieuwe economie</vt:lpstr>
      <vt:lpstr>De nieuwe economie</vt:lpstr>
      <vt:lpstr>Nieuwe leiders</vt:lpstr>
      <vt:lpstr>Wat is het verschil tussen een leider en een manager?</vt:lpstr>
      <vt:lpstr>Leiderschapstijlen Goleman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Welke leiderschapstijl past het beste bij jou?</vt:lpstr>
      <vt:lpstr>Situationeel leiderschap</vt:lpstr>
      <vt:lpstr>7 valkuilen leiderschap</vt:lpstr>
      <vt:lpstr>Hoe zorgt een leider in de nieuwe economie ervoor dat er niet meer van het zelfde is, maar meer van het ander?</vt:lpstr>
      <vt:lpstr>Eigenschappen leider nieuwe economie </vt:lpstr>
      <vt:lpstr>De nieuwe economie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dc:description>Template by HQ Solutions</dc:description>
  <cp:lastModifiedBy>Stijn Weijermars</cp:lastModifiedBy>
  <cp:revision>32</cp:revision>
  <dcterms:created xsi:type="dcterms:W3CDTF">2021-03-01T11:59:21Z</dcterms:created>
  <dcterms:modified xsi:type="dcterms:W3CDTF">2022-01-18T19:23:05Z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